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2" r:id="rId6"/>
    <p:sldId id="265" r:id="rId7"/>
    <p:sldId id="269" r:id="rId8"/>
    <p:sldId id="268" r:id="rId9"/>
    <p:sldId id="271" r:id="rId10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1EFDF8-E539-4A4C-BAA5-895E282A68D2}" v="4" dt="2022-11-18T11:26:08.7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ániel dr. Nemes" userId="46483197b191176a" providerId="LiveId" clId="{551EFDF8-E539-4A4C-BAA5-895E282A68D2}"/>
    <pc:docChg chg="custSel modSld">
      <pc:chgData name="Dániel dr. Nemes" userId="46483197b191176a" providerId="LiveId" clId="{551EFDF8-E539-4A4C-BAA5-895E282A68D2}" dt="2022-11-18T11:28:17.012" v="56" actId="478"/>
      <pc:docMkLst>
        <pc:docMk/>
      </pc:docMkLst>
      <pc:sldChg chg="addSp delSp modSp mod">
        <pc:chgData name="Dániel dr. Nemes" userId="46483197b191176a" providerId="LiveId" clId="{551EFDF8-E539-4A4C-BAA5-895E282A68D2}" dt="2022-11-18T11:28:17.012" v="56" actId="478"/>
        <pc:sldMkLst>
          <pc:docMk/>
          <pc:sldMk cId="2289181657" sldId="256"/>
        </pc:sldMkLst>
        <pc:spChg chg="add del mod">
          <ac:chgData name="Dániel dr. Nemes" userId="46483197b191176a" providerId="LiveId" clId="{551EFDF8-E539-4A4C-BAA5-895E282A68D2}" dt="2022-11-18T11:28:06.855" v="55" actId="478"/>
          <ac:spMkLst>
            <pc:docMk/>
            <pc:sldMk cId="2289181657" sldId="256"/>
            <ac:spMk id="5" creationId="{8BE8424E-4463-9262-62BA-DA28CE9FF85C}"/>
          </ac:spMkLst>
        </pc:spChg>
        <pc:picChg chg="del mod">
          <ac:chgData name="Dániel dr. Nemes" userId="46483197b191176a" providerId="LiveId" clId="{551EFDF8-E539-4A4C-BAA5-895E282A68D2}" dt="2022-11-18T11:28:17.012" v="56" actId="478"/>
          <ac:picMkLst>
            <pc:docMk/>
            <pc:sldMk cId="2289181657" sldId="256"/>
            <ac:picMk id="4" creationId="{36BD0680-D61B-EEA5-098A-EE85A985C3C1}"/>
          </ac:picMkLst>
        </pc:picChg>
      </pc:sldChg>
      <pc:sldChg chg="modSp mod">
        <pc:chgData name="Dániel dr. Nemes" userId="46483197b191176a" providerId="LiveId" clId="{551EFDF8-E539-4A4C-BAA5-895E282A68D2}" dt="2022-11-18T11:23:23.378" v="2" actId="1076"/>
        <pc:sldMkLst>
          <pc:docMk/>
          <pc:sldMk cId="1959749998" sldId="262"/>
        </pc:sldMkLst>
        <pc:picChg chg="mod">
          <ac:chgData name="Dániel dr. Nemes" userId="46483197b191176a" providerId="LiveId" clId="{551EFDF8-E539-4A4C-BAA5-895E282A68D2}" dt="2022-11-18T11:23:23.378" v="2" actId="1076"/>
          <ac:picMkLst>
            <pc:docMk/>
            <pc:sldMk cId="1959749998" sldId="262"/>
            <ac:picMk id="9" creationId="{EAB4ED01-91B6-6288-0F66-FDF242A611A8}"/>
          </ac:picMkLst>
        </pc:picChg>
      </pc:sldChg>
      <pc:sldChg chg="addSp delSp modSp mod">
        <pc:chgData name="Dániel dr. Nemes" userId="46483197b191176a" providerId="LiveId" clId="{551EFDF8-E539-4A4C-BAA5-895E282A68D2}" dt="2022-11-18T11:23:41.808" v="8" actId="478"/>
        <pc:sldMkLst>
          <pc:docMk/>
          <pc:sldMk cId="700172429" sldId="265"/>
        </pc:sldMkLst>
        <pc:picChg chg="add mod">
          <ac:chgData name="Dániel dr. Nemes" userId="46483197b191176a" providerId="LiveId" clId="{551EFDF8-E539-4A4C-BAA5-895E282A68D2}" dt="2022-11-18T11:23:33.643" v="3"/>
          <ac:picMkLst>
            <pc:docMk/>
            <pc:sldMk cId="700172429" sldId="265"/>
            <ac:picMk id="3" creationId="{38BBC5F2-539D-EE2A-DD4D-BA4742C0628E}"/>
          </ac:picMkLst>
        </pc:picChg>
        <pc:picChg chg="del">
          <ac:chgData name="Dániel dr. Nemes" userId="46483197b191176a" providerId="LiveId" clId="{551EFDF8-E539-4A4C-BAA5-895E282A68D2}" dt="2022-11-18T11:23:41.808" v="8" actId="478"/>
          <ac:picMkLst>
            <pc:docMk/>
            <pc:sldMk cId="700172429" sldId="265"/>
            <ac:picMk id="9" creationId="{EAB4ED01-91B6-6288-0F66-FDF242A611A8}"/>
          </ac:picMkLst>
        </pc:picChg>
      </pc:sldChg>
      <pc:sldChg chg="addSp delSp modSp mod">
        <pc:chgData name="Dániel dr. Nemes" userId="46483197b191176a" providerId="LiveId" clId="{551EFDF8-E539-4A4C-BAA5-895E282A68D2}" dt="2022-11-18T11:23:38.732" v="6" actId="478"/>
        <pc:sldMkLst>
          <pc:docMk/>
          <pc:sldMk cId="2431978350" sldId="268"/>
        </pc:sldMkLst>
        <pc:picChg chg="add mod">
          <ac:chgData name="Dániel dr. Nemes" userId="46483197b191176a" providerId="LiveId" clId="{551EFDF8-E539-4A4C-BAA5-895E282A68D2}" dt="2022-11-18T11:23:35.732" v="5"/>
          <ac:picMkLst>
            <pc:docMk/>
            <pc:sldMk cId="2431978350" sldId="268"/>
            <ac:picMk id="3" creationId="{028DB61F-CE2A-7CE8-0EC9-C0526C2EFDDE}"/>
          </ac:picMkLst>
        </pc:picChg>
        <pc:picChg chg="del">
          <ac:chgData name="Dániel dr. Nemes" userId="46483197b191176a" providerId="LiveId" clId="{551EFDF8-E539-4A4C-BAA5-895E282A68D2}" dt="2022-11-18T11:23:38.732" v="6" actId="478"/>
          <ac:picMkLst>
            <pc:docMk/>
            <pc:sldMk cId="2431978350" sldId="268"/>
            <ac:picMk id="9" creationId="{EAB4ED01-91B6-6288-0F66-FDF242A611A8}"/>
          </ac:picMkLst>
        </pc:picChg>
      </pc:sldChg>
      <pc:sldChg chg="addSp delSp modSp mod">
        <pc:chgData name="Dániel dr. Nemes" userId="46483197b191176a" providerId="LiveId" clId="{551EFDF8-E539-4A4C-BAA5-895E282A68D2}" dt="2022-11-18T11:23:40.333" v="7" actId="478"/>
        <pc:sldMkLst>
          <pc:docMk/>
          <pc:sldMk cId="258591866" sldId="269"/>
        </pc:sldMkLst>
        <pc:picChg chg="add mod">
          <ac:chgData name="Dániel dr. Nemes" userId="46483197b191176a" providerId="LiveId" clId="{551EFDF8-E539-4A4C-BAA5-895E282A68D2}" dt="2022-11-18T11:23:34.884" v="4"/>
          <ac:picMkLst>
            <pc:docMk/>
            <pc:sldMk cId="258591866" sldId="269"/>
            <ac:picMk id="3" creationId="{1815D394-5B2F-8555-FC16-1D36A37DB9FE}"/>
          </ac:picMkLst>
        </pc:picChg>
        <pc:picChg chg="del">
          <ac:chgData name="Dániel dr. Nemes" userId="46483197b191176a" providerId="LiveId" clId="{551EFDF8-E539-4A4C-BAA5-895E282A68D2}" dt="2022-11-18T11:23:40.333" v="7" actId="478"/>
          <ac:picMkLst>
            <pc:docMk/>
            <pc:sldMk cId="258591866" sldId="269"/>
            <ac:picMk id="9" creationId="{EAB4ED01-91B6-6288-0F66-FDF242A611A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71612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825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6282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7906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0734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22040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37381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9301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2166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5850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2368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2022. 11. 18.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64494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E21448C-224E-4C15-8C52-A7E2D8DE57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56" y="527282"/>
            <a:ext cx="5689601" cy="1199923"/>
          </a:xfrm>
        </p:spPr>
        <p:txBody>
          <a:bodyPr>
            <a:normAutofit/>
          </a:bodyPr>
          <a:lstStyle/>
          <a:p>
            <a:pPr algn="l"/>
            <a:r>
              <a:rPr lang="hu-HU" sz="4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Előadás címe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FA288B8D-A4D8-4A72-8E1D-1E4673E596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6398" y="1683662"/>
            <a:ext cx="3744686" cy="650648"/>
          </a:xfrm>
        </p:spPr>
        <p:txBody>
          <a:bodyPr>
            <a:normAutofit/>
          </a:bodyPr>
          <a:lstStyle/>
          <a:p>
            <a:pPr algn="l"/>
            <a:r>
              <a:rPr lang="hu-HU" sz="2800" dirty="0">
                <a:solidFill>
                  <a:schemeClr val="bg1"/>
                </a:solidFill>
              </a:rPr>
              <a:t>Előadó neve</a:t>
            </a:r>
          </a:p>
        </p:txBody>
      </p:sp>
    </p:spTree>
    <p:extLst>
      <p:ext uri="{BB962C8B-B14F-4D97-AF65-F5344CB8AC3E}">
        <p14:creationId xmlns:p14="http://schemas.microsoft.com/office/powerpoint/2010/main" val="2289181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DD4DB5B8-F04C-0D1E-E5ED-A8BA2F5C0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EAB4ED01-91B6-6288-0F66-FDF242A611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749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DD4DB5B8-F04C-0D1E-E5ED-A8BA2F5C0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3" name="Tartalom helye 4">
            <a:extLst>
              <a:ext uri="{FF2B5EF4-FFF2-40B4-BE49-F238E27FC236}">
                <a16:creationId xmlns:a16="http://schemas.microsoft.com/office/drawing/2014/main" id="{38BBC5F2-539D-EE2A-DD4D-BA4742C06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172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DD4DB5B8-F04C-0D1E-E5ED-A8BA2F5C0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3" name="Tartalom helye 4">
            <a:extLst>
              <a:ext uri="{FF2B5EF4-FFF2-40B4-BE49-F238E27FC236}">
                <a16:creationId xmlns:a16="http://schemas.microsoft.com/office/drawing/2014/main" id="{1815D394-5B2F-8555-FC16-1D36A37DB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91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DD4DB5B8-F04C-0D1E-E5ED-A8BA2F5C0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3" name="Tartalom helye 4">
            <a:extLst>
              <a:ext uri="{FF2B5EF4-FFF2-40B4-BE49-F238E27FC236}">
                <a16:creationId xmlns:a16="http://schemas.microsoft.com/office/drawing/2014/main" id="{028DB61F-CE2A-7CE8-0EC9-C0526C2EFD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78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972627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ECE949059E331A4881A92FADFF43ADF8" ma:contentTypeVersion="4" ma:contentTypeDescription="Új dokumentum létrehozása." ma:contentTypeScope="" ma:versionID="5bf9d5e587b18e609be6a4fec0a97bfb">
  <xsd:schema xmlns:xsd="http://www.w3.org/2001/XMLSchema" xmlns:xs="http://www.w3.org/2001/XMLSchema" xmlns:p="http://schemas.microsoft.com/office/2006/metadata/properties" xmlns:ns3="540ea24c-f076-4390-955a-f4658131266c" targetNamespace="http://schemas.microsoft.com/office/2006/metadata/properties" ma:root="true" ma:fieldsID="b696dc2d4cfc000c149d373c044e78b3" ns3:_="">
    <xsd:import namespace="540ea24c-f076-4390-955a-f4658131266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ea24c-f076-4390-955a-f465813126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BAD387-172E-4527-A107-DCFCCB01F9D3}">
  <ds:schemaRefs>
    <ds:schemaRef ds:uri="http://purl.org/dc/terms/"/>
    <ds:schemaRef ds:uri="http://schemas.microsoft.com/office/infopath/2007/PartnerControls"/>
    <ds:schemaRef ds:uri="http://purl.org/dc/elements/1.1/"/>
    <ds:schemaRef ds:uri="http://www.w3.org/XML/1998/namespace"/>
    <ds:schemaRef ds:uri="540ea24c-f076-4390-955a-f4658131266c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C30E6D3-1E66-42B6-9FAA-FD5CD6DD0F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20CCA7-C927-418D-8986-4061F2F966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40ea24c-f076-4390-955a-f465813126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</Words>
  <Application>Microsoft Office PowerPoint</Application>
  <PresentationFormat>Szélesvásznú</PresentationFormat>
  <Paragraphs>3</Paragraphs>
  <Slides>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Verdana</vt:lpstr>
      <vt:lpstr>Office-téma</vt:lpstr>
      <vt:lpstr>Előadás címe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Előadás címe</dc:title>
  <dc:creator>Atte</dc:creator>
  <cp:lastModifiedBy>Dániel dr. Nemes</cp:lastModifiedBy>
  <cp:revision>6</cp:revision>
  <dcterms:created xsi:type="dcterms:W3CDTF">2017-11-07T12:57:53Z</dcterms:created>
  <dcterms:modified xsi:type="dcterms:W3CDTF">2022-11-18T11:28:27Z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0x010100ECE949059E331A4881A92FADFF43ADF8</vt:lpwstr>
  </property>
</Properties>
</file>